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887C-238B-4784-A46D-DA3A79E8EC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F19D-B4E5-489D-A4A1-36D77F7C3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887C-238B-4784-A46D-DA3A79E8EC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F19D-B4E5-489D-A4A1-36D77F7C3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887C-238B-4784-A46D-DA3A79E8EC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F19D-B4E5-489D-A4A1-36D77F7C3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887C-238B-4784-A46D-DA3A79E8EC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F19D-B4E5-489D-A4A1-36D77F7C3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887C-238B-4784-A46D-DA3A79E8EC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F19D-B4E5-489D-A4A1-36D77F7C3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887C-238B-4784-A46D-DA3A79E8EC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F19D-B4E5-489D-A4A1-36D77F7C3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887C-238B-4784-A46D-DA3A79E8EC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F19D-B4E5-489D-A4A1-36D77F7C3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887C-238B-4784-A46D-DA3A79E8EC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F19D-B4E5-489D-A4A1-36D77F7C3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887C-238B-4784-A46D-DA3A79E8EC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F19D-B4E5-489D-A4A1-36D77F7C3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887C-238B-4784-A46D-DA3A79E8EC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F19D-B4E5-489D-A4A1-36D77F7C3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887C-238B-4784-A46D-DA3A79E8EC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F19D-B4E5-489D-A4A1-36D77F7C3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6887C-238B-4784-A46D-DA3A79E8EC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7F19D-B4E5-489D-A4A1-36D77F7C3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282" y="785794"/>
            <a:ext cx="8929718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22513" algn="l"/>
              </a:tabLst>
            </a:pP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         </a:t>
            </a:r>
            <a:r>
              <a:rPr kumimoji="0" lang="ru-RU" sz="28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одуш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                                      </a:t>
            </a:r>
            <a:r>
              <a:rPr kumimoji="0" lang="ru-RU" sz="28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неодуш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22513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охотник 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м.р., ед.ч.	          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избушка 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ж.р., ед.ч.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22513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Емеля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- м.р., ед.ч.	                          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лес 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м.р., ед.ч.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22513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внучок 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м.р., ед.ч.	               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земля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- ж.р., ед.ч.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22513" algn="l"/>
              </a:tabLst>
            </a:pP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Гришутка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м.р., ед.ч.	               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свет 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м.р., ед.ч.</a:t>
            </a:r>
          </a:p>
          <a:p>
            <a:r>
              <a:rPr lang="ru-RU" sz="2800" dirty="0" smtClean="0"/>
              <a:t>                                                             </a:t>
            </a:r>
            <a:r>
              <a:rPr lang="ru-RU" sz="2800" i="1" dirty="0" smtClean="0"/>
              <a:t>окно - </a:t>
            </a:r>
            <a:r>
              <a:rPr lang="ru-RU" sz="2800" dirty="0"/>
              <a:t>ср.р., ед.ч.</a:t>
            </a:r>
          </a:p>
          <a:p>
            <a:r>
              <a:rPr lang="ru-RU" sz="2800" i="1" dirty="0" smtClean="0"/>
              <a:t>                                                             крыша </a:t>
            </a:r>
            <a:r>
              <a:rPr lang="ru-RU" sz="2800" i="1" dirty="0"/>
              <a:t>- </a:t>
            </a:r>
            <a:r>
              <a:rPr lang="ru-RU" sz="2800" dirty="0"/>
              <a:t>ж.р., ед.ч.</a:t>
            </a:r>
          </a:p>
          <a:p>
            <a:r>
              <a:rPr lang="ru-RU" sz="2800" i="1" dirty="0" smtClean="0"/>
              <a:t>                                                              труба </a:t>
            </a:r>
            <a:r>
              <a:rPr lang="ru-RU" sz="2800" dirty="0"/>
              <a:t>- ж.р., ед.ч.</a:t>
            </a:r>
          </a:p>
          <a:p>
            <a:r>
              <a:rPr lang="ru-RU" sz="2800" i="1" dirty="0" smtClean="0"/>
              <a:t>                                                              кирпичи </a:t>
            </a:r>
            <a:r>
              <a:rPr lang="ru-RU" sz="2800" dirty="0"/>
              <a:t>- м.р., мн.ч.</a:t>
            </a:r>
          </a:p>
          <a:p>
            <a:r>
              <a:rPr lang="ru-RU" sz="2800" i="1" dirty="0" smtClean="0"/>
              <a:t>                                                              забор </a:t>
            </a:r>
            <a:r>
              <a:rPr lang="ru-RU" sz="2800" dirty="0" smtClean="0"/>
              <a:t>- м.р., ед.ч.</a:t>
            </a:r>
          </a:p>
          <a:p>
            <a:r>
              <a:rPr lang="ru-RU" sz="2800" i="1" dirty="0" smtClean="0"/>
              <a:t>                                                              ворота </a:t>
            </a:r>
            <a:r>
              <a:rPr lang="ru-RU" sz="2800" dirty="0" smtClean="0"/>
              <a:t>- мн.ч.</a:t>
            </a:r>
          </a:p>
          <a:p>
            <a:r>
              <a:rPr lang="ru-RU" sz="2800" i="1" smtClean="0"/>
              <a:t>                                                              сарай </a:t>
            </a:r>
            <a:r>
              <a:rPr lang="ru-RU" sz="2800" dirty="0" smtClean="0"/>
              <a:t>- м.р., ед.ч.</a:t>
            </a:r>
          </a:p>
          <a:p>
            <a:endParaRPr lang="ru-RU" sz="2800" dirty="0" smtClean="0"/>
          </a:p>
          <a:p>
            <a:endParaRPr lang="ru-RU" sz="28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2251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4</Words>
  <Application>Microsoft Office PowerPoint</Application>
  <PresentationFormat>Экран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Лиля</dc:creator>
  <cp:lastModifiedBy>Лиля</cp:lastModifiedBy>
  <cp:revision>4</cp:revision>
  <dcterms:created xsi:type="dcterms:W3CDTF">2012-10-23T03:24:01Z</dcterms:created>
  <dcterms:modified xsi:type="dcterms:W3CDTF">2012-10-24T04:04:38Z</dcterms:modified>
</cp:coreProperties>
</file>